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4/lab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plots: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 to see the relationship between success rate and orbit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Orbit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plot: to see the success rate from 2010 to 2020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7" y="1875054"/>
            <a:ext cx="11026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Circle: highlight an area with specific coordinates, e.g. NASA Johnson Space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Marker: add text label to a Circle object or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group: add a circle polygon surrounding an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cluster: group markers with the same coordinates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draw a line between two destinations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268" y="1825625"/>
            <a:ext cx="1149502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 list: offer various launch site options for users to 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“All Sites” is selected, represent the total number of successful landings in 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specific launch site is selected, represent the successful/failed landing ratio and the number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Slider: to choose a payload range to plot a scatter plot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illustrate the relationship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landing’s outcome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7647"/>
            <a:ext cx="9745589" cy="49194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model, set a value range for its hyperparameters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find the set of hyperparameters that yield the best accuracy on training 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 Search Cross Validation is employed: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cv = 10,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param_grid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{param1: [value1.1, value1.2],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param2: [value2.1, value2.2],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…}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hyperparameter, dataset is divided into 10 subsets. The training phase will take 10 times, each time one subset acts as the testing set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the average test score of 10 times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this notebook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314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latter flights, the team responsible for a missile program has more experience and improve many aspects of the rocket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success rate higher than that of the former ones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E7ACE-B05C-B062-175A-7F31DA0D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42" y="1390911"/>
            <a:ext cx="5681115" cy="51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968649"/>
            <a:ext cx="5464885" cy="4056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extensive testing and scrutiny  risks minimized 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VAFB SLC-4E is often employed for Earth observation satellites and other scientific missions, which tend to have payloads up to 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565152-ECAA-0561-0E2D-BD168E35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90" y="1516827"/>
            <a:ext cx="5565064" cy="5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28" y="62173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893346"/>
            <a:ext cx="4883092" cy="3892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D8B46F-702B-414B-11CB-01AFEE6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91" y="1441239"/>
            <a:ext cx="6402520" cy="48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501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416551"/>
            <a:ext cx="5112188" cy="492451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launches tend to expose to 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more experience, more improvement on the rocket’s design and payload  following launches have more chance to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with flight number &gt; 80 always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SSO, HEO and ES-L1 orbits have 100% successful launch rate, but with very little total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is only employed for flight with order &gt; 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9D9B8C-96FB-700E-600F-C7443558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87" y="1416661"/>
            <a:ext cx="6502042" cy="48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995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57400"/>
            <a:ext cx="481249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heavy payloads the successful landing rate are more for PO, LEO and ISS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47EA07-A3C0-CBD1-BBA9-3C96F393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94" y="1409263"/>
            <a:ext cx="6762735" cy="4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292" y="631706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69757"/>
            <a:ext cx="5095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SpaceX’s rockets have been strengthened through years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increasingly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Notable decreases occur between 2017 and 2018, 2019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BD886F-6680-A0B7-32BA-6DE70452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70" y="1455443"/>
            <a:ext cx="6533645" cy="49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models have an accuracy of 83.33% on test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positives, 3.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Calculating the number of null values in each column</a:t>
            </a:r>
          </a:p>
          <a:p>
            <a:r>
              <a:rPr lang="en-US" dirty="0"/>
              <a:t>Converting null value to the mean of that column</a:t>
            </a:r>
          </a:p>
          <a:p>
            <a:r>
              <a:rPr lang="en-US" dirty="0"/>
              <a:t>Reference </a:t>
            </a:r>
            <a:r>
              <a:rPr lang="en-US" dirty="0">
                <a:hlinkClick r:id="rId3"/>
              </a:rPr>
              <a:t>this notebook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1667</Words>
  <Application>Microsoft Office PowerPoint</Application>
  <PresentationFormat>Widescreen</PresentationFormat>
  <Paragraphs>263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202</cp:revision>
  <dcterms:created xsi:type="dcterms:W3CDTF">2021-04-29T18:58:34Z</dcterms:created>
  <dcterms:modified xsi:type="dcterms:W3CDTF">2023-07-30T02:47:02Z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